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E6591E-8CDB-4022-83B8-D6A420BA0294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FE874C-CEE1-4AA4-AF34-4689A0C3F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English Grammatical Unit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 </a:t>
            </a:r>
          </a:p>
          <a:p>
            <a:pPr algn="ctr"/>
            <a:r>
              <a:rPr lang="en-US" sz="6000" b="1" smtClean="0"/>
              <a:t>Voice</a:t>
            </a:r>
            <a:endParaRPr lang="en-US" sz="6000" b="1" dirty="0" smtClean="0"/>
          </a:p>
          <a:p>
            <a:pPr algn="ctr"/>
            <a:endParaRPr lang="en-US" sz="6000" b="1" dirty="0" smtClean="0"/>
          </a:p>
          <a:p>
            <a:pPr algn="ctr"/>
            <a:r>
              <a:rPr lang="en-US" b="1" i="1" dirty="0" smtClean="0"/>
              <a:t>Presented by </a:t>
            </a:r>
          </a:p>
          <a:p>
            <a:pPr algn="ctr"/>
            <a:r>
              <a:rPr lang="en-US" b="1" dirty="0" smtClean="0"/>
              <a:t>Dr Kare C D </a:t>
            </a:r>
          </a:p>
          <a:p>
            <a:pPr algn="ctr"/>
            <a:r>
              <a:rPr lang="en-US" b="1" dirty="0" smtClean="0"/>
              <a:t>Dept of English</a:t>
            </a:r>
          </a:p>
          <a:p>
            <a:pPr algn="ctr"/>
            <a:r>
              <a:rPr lang="en-US" b="1" dirty="0" smtClean="0"/>
              <a:t>SCS College, Omerga.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6248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Future Perfect Tense: </a:t>
            </a:r>
          </a:p>
          <a:p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S + will/shall +have + V3 + O (A.V.) </a:t>
            </a:r>
          </a:p>
          <a:p>
            <a:r>
              <a:rPr lang="en-US" sz="3200" dirty="0" smtClean="0"/>
              <a:t>e.g. </a:t>
            </a:r>
            <a:r>
              <a:rPr lang="en-US" sz="3200" dirty="0" err="1" smtClean="0"/>
              <a:t>Sachin</a:t>
            </a:r>
            <a:r>
              <a:rPr lang="en-US" sz="3200" dirty="0" smtClean="0"/>
              <a:t> will have played cricket.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O+ will/shall + have +been + V3 + S (P.V)</a:t>
            </a:r>
          </a:p>
          <a:p>
            <a:r>
              <a:rPr lang="en-US" sz="3200" dirty="0" smtClean="0"/>
              <a:t>e.g. Cricket will have been played by </a:t>
            </a:r>
            <a:r>
              <a:rPr lang="en-US" sz="3200" dirty="0" err="1" smtClean="0"/>
              <a:t>Sachin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5715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Imperative Sentence:</a:t>
            </a:r>
          </a:p>
          <a:p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200" dirty="0" smtClean="0"/>
              <a:t>V+ O     (Active Voice)</a:t>
            </a:r>
          </a:p>
          <a:p>
            <a:r>
              <a:rPr lang="en-US" sz="3200" dirty="0" smtClean="0"/>
              <a:t>e.g. Open the door.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Let + O + be + V3 ( P.V.)</a:t>
            </a:r>
          </a:p>
          <a:p>
            <a:r>
              <a:rPr lang="en-US" sz="3200" dirty="0" smtClean="0"/>
              <a:t>Let the door be opened.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305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Sentences beginning with ‘ Let’.</a:t>
            </a:r>
          </a:p>
          <a:p>
            <a:endParaRPr lang="en-US" dirty="0" smtClean="0"/>
          </a:p>
          <a:p>
            <a:r>
              <a:rPr lang="en-US" sz="3200" dirty="0" smtClean="0"/>
              <a:t>Examples- 1. Let him buy a watch. ( Active Voice) </a:t>
            </a:r>
          </a:p>
          <a:p>
            <a:r>
              <a:rPr lang="en-US" sz="3200" dirty="0" smtClean="0"/>
              <a:t>                       Let a watch be bought by him. (Passive)</a:t>
            </a:r>
          </a:p>
          <a:p>
            <a:endParaRPr lang="en-US" sz="3200" dirty="0" smtClean="0"/>
          </a:p>
          <a:p>
            <a:r>
              <a:rPr lang="en-US" sz="3200" dirty="0" smtClean="0"/>
              <a:t>                    2.  Let them do it. ( Active)</a:t>
            </a:r>
          </a:p>
          <a:p>
            <a:r>
              <a:rPr lang="en-US" sz="3200" dirty="0" smtClean="0"/>
              <a:t>                         Let it be done by them. (Passive) 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905000"/>
            <a:ext cx="2601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English there are two voices –Active voice and Passive voice</a:t>
            </a:r>
          </a:p>
          <a:p>
            <a:endParaRPr lang="en-US" sz="2400" dirty="0" smtClean="0"/>
          </a:p>
          <a:p>
            <a:r>
              <a:rPr lang="en-US" sz="3600" b="1" dirty="0" smtClean="0"/>
              <a:t>Active Voice- </a:t>
            </a:r>
          </a:p>
          <a:p>
            <a:r>
              <a:rPr lang="en-US" sz="2400" dirty="0" smtClean="0"/>
              <a:t>In Active voice, the subject performs the action. The subject is </a:t>
            </a:r>
          </a:p>
          <a:p>
            <a:r>
              <a:rPr lang="en-US" sz="2400" dirty="0" smtClean="0"/>
              <a:t>important.</a:t>
            </a:r>
          </a:p>
          <a:p>
            <a:endParaRPr lang="en-US" sz="2400" dirty="0" smtClean="0"/>
          </a:p>
          <a:p>
            <a:r>
              <a:rPr lang="en-US" sz="2400" dirty="0" smtClean="0"/>
              <a:t> e.g. Students enjoy a holiday.</a:t>
            </a:r>
          </a:p>
          <a:p>
            <a:endParaRPr lang="en-US" sz="2400" dirty="0" smtClean="0"/>
          </a:p>
          <a:p>
            <a:r>
              <a:rPr lang="en-US" sz="3600" b="1" dirty="0" smtClean="0"/>
              <a:t> Passive voice- </a:t>
            </a:r>
          </a:p>
          <a:p>
            <a:r>
              <a:rPr lang="en-US" sz="3600" b="1" dirty="0" smtClean="0"/>
              <a:t> </a:t>
            </a:r>
            <a:r>
              <a:rPr lang="en-US" sz="2400" dirty="0" smtClean="0"/>
              <a:t>In passive voice the subject is insignificant. </a:t>
            </a:r>
          </a:p>
          <a:p>
            <a:r>
              <a:rPr lang="en-US" sz="2400" dirty="0" smtClean="0"/>
              <a:t>Here object is emphasized.</a:t>
            </a:r>
          </a:p>
          <a:p>
            <a:endParaRPr lang="en-US" sz="2400" dirty="0" smtClean="0"/>
          </a:p>
          <a:p>
            <a:r>
              <a:rPr lang="en-US" sz="2400" dirty="0" smtClean="0"/>
              <a:t>e.g. A holiday is enjoyed by students.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543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Let’s learn voice as per the tense structure.</a:t>
            </a:r>
          </a:p>
          <a:p>
            <a:endParaRPr lang="en-US" sz="2800" dirty="0" smtClean="0"/>
          </a:p>
          <a:p>
            <a:r>
              <a:rPr lang="en-US" sz="3600" b="1" dirty="0" smtClean="0"/>
              <a:t>Present tense:</a:t>
            </a:r>
          </a:p>
          <a:p>
            <a:r>
              <a:rPr lang="en-US" sz="28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Subject +Verb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form) + Object  -  </a:t>
            </a:r>
            <a:r>
              <a:rPr lang="en-US" sz="2800" b="1" dirty="0" smtClean="0"/>
              <a:t>Active Voice</a:t>
            </a:r>
          </a:p>
          <a:p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Object +to be forms( am/is/are) + Verb ( 3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form)  + </a:t>
            </a:r>
          </a:p>
          <a:p>
            <a:r>
              <a:rPr lang="en-US" sz="2800" dirty="0" smtClean="0"/>
              <a:t>by + S- </a:t>
            </a:r>
            <a:r>
              <a:rPr lang="en-US" sz="2800" b="1" dirty="0" smtClean="0"/>
              <a:t>Passive Voice</a:t>
            </a:r>
          </a:p>
          <a:p>
            <a:endParaRPr lang="en-US" sz="2800" b="1" dirty="0" smtClean="0"/>
          </a:p>
          <a:p>
            <a:r>
              <a:rPr lang="en-US" sz="2800" dirty="0" smtClean="0"/>
              <a:t>e.g. </a:t>
            </a:r>
            <a:r>
              <a:rPr lang="en-US" sz="2800" dirty="0" err="1" smtClean="0"/>
              <a:t>Renu</a:t>
            </a:r>
            <a:r>
              <a:rPr lang="en-US" sz="2800" dirty="0" smtClean="0"/>
              <a:t> likes coffee. (A.V)</a:t>
            </a:r>
          </a:p>
          <a:p>
            <a:r>
              <a:rPr lang="en-US" sz="2800" dirty="0" smtClean="0"/>
              <a:t>       Coffee is liked by </a:t>
            </a:r>
            <a:r>
              <a:rPr lang="en-US" sz="2800" dirty="0" err="1" smtClean="0"/>
              <a:t>Renu</a:t>
            </a:r>
            <a:r>
              <a:rPr lang="en-US" sz="2800" dirty="0" smtClean="0"/>
              <a:t>. (P.V) 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6781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Present Perfect Tense- </a:t>
            </a:r>
          </a:p>
          <a:p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S+ has/have + V3 + O –A.V.</a:t>
            </a:r>
          </a:p>
          <a:p>
            <a:endParaRPr lang="en-US" sz="3200" dirty="0" smtClean="0"/>
          </a:p>
          <a:p>
            <a:r>
              <a:rPr lang="en-US" sz="3200" dirty="0" smtClean="0"/>
              <a:t>e.g.  </a:t>
            </a:r>
            <a:r>
              <a:rPr lang="en-US" sz="3200" dirty="0" err="1" smtClean="0"/>
              <a:t>Sachin</a:t>
            </a:r>
            <a:r>
              <a:rPr lang="en-US" sz="3200" dirty="0" smtClean="0"/>
              <a:t> has played Cricket. (A.V.)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O + has/have + been + V3 + by + S   - (P.V.)</a:t>
            </a:r>
          </a:p>
          <a:p>
            <a:endParaRPr lang="en-US" sz="3200" dirty="0" smtClean="0"/>
          </a:p>
          <a:p>
            <a:r>
              <a:rPr lang="en-US" sz="3200" dirty="0" smtClean="0"/>
              <a:t>e.g.  Cricket has been played by </a:t>
            </a:r>
            <a:r>
              <a:rPr lang="en-US" sz="3200" dirty="0" err="1" smtClean="0"/>
              <a:t>Sachin</a:t>
            </a:r>
            <a:r>
              <a:rPr lang="en-US" sz="3200" dirty="0" smtClean="0"/>
              <a:t> (P.V.)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162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Present Continuous Tense: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S+ am/is/are + V-</a:t>
            </a:r>
            <a:r>
              <a:rPr lang="en-US" sz="3200" dirty="0" err="1" smtClean="0"/>
              <a:t>ing</a:t>
            </a:r>
            <a:r>
              <a:rPr lang="en-US" sz="3200" dirty="0" smtClean="0"/>
              <a:t> + O  (A.V.)</a:t>
            </a:r>
          </a:p>
          <a:p>
            <a:r>
              <a:rPr lang="en-US" sz="3200" dirty="0" smtClean="0"/>
              <a:t>e.g. </a:t>
            </a:r>
            <a:r>
              <a:rPr lang="en-US" sz="3200" dirty="0" err="1" smtClean="0"/>
              <a:t>Sachin</a:t>
            </a:r>
            <a:r>
              <a:rPr lang="en-US" sz="3200" dirty="0" smtClean="0"/>
              <a:t> is playing Cricket. 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O+ am/is/are +being+ V3 + by + S (P.V)</a:t>
            </a:r>
          </a:p>
          <a:p>
            <a:r>
              <a:rPr lang="en-US" sz="3200" dirty="0" smtClean="0"/>
              <a:t>e.g. Cricket is being played by </a:t>
            </a:r>
            <a:r>
              <a:rPr lang="en-US" sz="3200" dirty="0" err="1" smtClean="0"/>
              <a:t>Sachin</a:t>
            </a:r>
            <a:r>
              <a:rPr lang="en-US" sz="3200" dirty="0" smtClean="0"/>
              <a:t>. (P.V.)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Simple Past Tense: </a:t>
            </a:r>
          </a:p>
          <a:p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 S+ V2 + O ( A.V.)</a:t>
            </a:r>
          </a:p>
          <a:p>
            <a:r>
              <a:rPr lang="en-US" sz="3600" dirty="0" smtClean="0"/>
              <a:t>e.g. </a:t>
            </a:r>
            <a:r>
              <a:rPr lang="en-US" sz="3600" dirty="0" err="1" smtClean="0"/>
              <a:t>Sachin</a:t>
            </a:r>
            <a:r>
              <a:rPr lang="en-US" sz="3600" dirty="0" smtClean="0"/>
              <a:t> played Cricket. (A.V.)</a:t>
            </a:r>
          </a:p>
          <a:p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O+ was/were + V3 + by + S (P.V.)</a:t>
            </a:r>
          </a:p>
          <a:p>
            <a:r>
              <a:rPr lang="en-US" sz="3600" dirty="0" smtClean="0"/>
              <a:t>e.g. Cricket was played by </a:t>
            </a:r>
            <a:r>
              <a:rPr lang="en-US" sz="3600" dirty="0" err="1" smtClean="0"/>
              <a:t>Sachin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685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Past Continuous Tense:</a:t>
            </a:r>
          </a:p>
          <a:p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S + was/were + V-</a:t>
            </a:r>
            <a:r>
              <a:rPr lang="en-US" sz="3200" dirty="0" err="1" smtClean="0"/>
              <a:t>ing</a:t>
            </a:r>
            <a:r>
              <a:rPr lang="en-US" sz="3200" dirty="0" smtClean="0"/>
              <a:t> + O  ( A.V.) </a:t>
            </a:r>
          </a:p>
          <a:p>
            <a:r>
              <a:rPr lang="en-US" sz="3200" dirty="0" smtClean="0"/>
              <a:t>e.g. </a:t>
            </a:r>
            <a:r>
              <a:rPr lang="en-US" sz="3200" dirty="0" err="1" smtClean="0"/>
              <a:t>Sachin</a:t>
            </a:r>
            <a:r>
              <a:rPr lang="en-US" sz="3200" dirty="0" smtClean="0"/>
              <a:t> was playing cricket.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O+  was/were + being + V3 + by + S (A.V.)</a:t>
            </a:r>
          </a:p>
          <a:p>
            <a:r>
              <a:rPr lang="en-US" sz="3200" dirty="0" smtClean="0"/>
              <a:t>e.g. Cricket was being played by </a:t>
            </a:r>
            <a:r>
              <a:rPr lang="en-US" sz="3200" dirty="0" err="1" smtClean="0"/>
              <a:t>Sachin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6934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Past Perfect Tense:</a:t>
            </a:r>
          </a:p>
          <a:p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 + had+ V3 + O (A.V.)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r>
              <a:rPr lang="en-US" sz="2800" dirty="0" smtClean="0"/>
              <a:t>e.g. </a:t>
            </a:r>
            <a:r>
              <a:rPr lang="en-US" sz="2800" dirty="0" err="1" smtClean="0"/>
              <a:t>Sachin</a:t>
            </a:r>
            <a:r>
              <a:rPr lang="en-US" sz="2800" dirty="0" smtClean="0"/>
              <a:t> had played cricket.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O + had+ been + V3 + by + S (P.V.)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r>
              <a:rPr lang="en-US" sz="2800" dirty="0" smtClean="0"/>
              <a:t>e.g. Cricket had been played by </a:t>
            </a:r>
            <a:r>
              <a:rPr lang="en-US" sz="2800" dirty="0" err="1" smtClean="0"/>
              <a:t>Sachin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315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Simple Future Tense:</a:t>
            </a:r>
          </a:p>
          <a:p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 S + shall/will + V1 + O  (A.V.)</a:t>
            </a:r>
          </a:p>
          <a:p>
            <a:r>
              <a:rPr lang="en-US" sz="3200" dirty="0" smtClean="0"/>
              <a:t>e.g. </a:t>
            </a:r>
            <a:r>
              <a:rPr lang="en-US" sz="3200" dirty="0" err="1" smtClean="0"/>
              <a:t>Sachin</a:t>
            </a:r>
            <a:r>
              <a:rPr lang="en-US" sz="3200" dirty="0" smtClean="0"/>
              <a:t> will play cricket.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 O + shall/will + V3 + by + S ( P.V.)</a:t>
            </a:r>
          </a:p>
          <a:p>
            <a:r>
              <a:rPr lang="en-US" sz="3200" dirty="0" smtClean="0"/>
              <a:t>e.g. Cricket will be played by </a:t>
            </a:r>
            <a:r>
              <a:rPr lang="en-US" sz="3200" dirty="0" err="1" smtClean="0"/>
              <a:t>Sachin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558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</dc:creator>
  <cp:lastModifiedBy>RAJE</cp:lastModifiedBy>
  <cp:revision>27</cp:revision>
  <dcterms:created xsi:type="dcterms:W3CDTF">2007-02-28T22:03:42Z</dcterms:created>
  <dcterms:modified xsi:type="dcterms:W3CDTF">2007-02-28T19:53:56Z</dcterms:modified>
</cp:coreProperties>
</file>